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3" r:id="rId1"/>
  </p:sldMasterIdLst>
  <p:notesMasterIdLst>
    <p:notesMasterId r:id="rId57"/>
  </p:notesMasterIdLst>
  <p:handoutMasterIdLst>
    <p:handoutMasterId r:id="rId58"/>
  </p:handoutMasterIdLst>
  <p:sldIdLst>
    <p:sldId id="988" r:id="rId2"/>
    <p:sldId id="883" r:id="rId3"/>
    <p:sldId id="888" r:id="rId4"/>
    <p:sldId id="882" r:id="rId5"/>
    <p:sldId id="886" r:id="rId6"/>
    <p:sldId id="940" r:id="rId7"/>
    <p:sldId id="941" r:id="rId8"/>
    <p:sldId id="959" r:id="rId9"/>
    <p:sldId id="939" r:id="rId10"/>
    <p:sldId id="881" r:id="rId11"/>
    <p:sldId id="956" r:id="rId12"/>
    <p:sldId id="925" r:id="rId13"/>
    <p:sldId id="928" r:id="rId14"/>
    <p:sldId id="890" r:id="rId15"/>
    <p:sldId id="929" r:id="rId16"/>
    <p:sldId id="921" r:id="rId17"/>
    <p:sldId id="994" r:id="rId18"/>
    <p:sldId id="933" r:id="rId19"/>
    <p:sldId id="965" r:id="rId20"/>
    <p:sldId id="943" r:id="rId21"/>
    <p:sldId id="750" r:id="rId22"/>
    <p:sldId id="749" r:id="rId23"/>
    <p:sldId id="778" r:id="rId24"/>
    <p:sldId id="739" r:id="rId25"/>
    <p:sldId id="892" r:id="rId26"/>
    <p:sldId id="932" r:id="rId27"/>
    <p:sldId id="821" r:id="rId28"/>
    <p:sldId id="946" r:id="rId29"/>
    <p:sldId id="849" r:id="rId30"/>
    <p:sldId id="858" r:id="rId31"/>
    <p:sldId id="891" r:id="rId32"/>
    <p:sldId id="735" r:id="rId33"/>
    <p:sldId id="993" r:id="rId34"/>
    <p:sldId id="732" r:id="rId35"/>
    <p:sldId id="733" r:id="rId36"/>
    <p:sldId id="992" r:id="rId37"/>
    <p:sldId id="738" r:id="rId38"/>
    <p:sldId id="756" r:id="rId39"/>
    <p:sldId id="996" r:id="rId40"/>
    <p:sldId id="997" r:id="rId41"/>
    <p:sldId id="998" r:id="rId42"/>
    <p:sldId id="953" r:id="rId43"/>
    <p:sldId id="893" r:id="rId44"/>
    <p:sldId id="772" r:id="rId45"/>
    <p:sldId id="867" r:id="rId46"/>
    <p:sldId id="898" r:id="rId47"/>
    <p:sldId id="944" r:id="rId48"/>
    <p:sldId id="985" r:id="rId49"/>
    <p:sldId id="955" r:id="rId50"/>
    <p:sldId id="846" r:id="rId51"/>
    <p:sldId id="980" r:id="rId52"/>
    <p:sldId id="873" r:id="rId53"/>
    <p:sldId id="1001" r:id="rId54"/>
    <p:sldId id="999" r:id="rId55"/>
    <p:sldId id="962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a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9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6464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2" autoAdjust="0"/>
    <p:restoredTop sz="92883" autoAdjust="0"/>
  </p:normalViewPr>
  <p:slideViewPr>
    <p:cSldViewPr>
      <p:cViewPr varScale="1">
        <p:scale>
          <a:sx n="68" d="100"/>
          <a:sy n="68" d="100"/>
        </p:scale>
        <p:origin x="-12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7002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06BFD2-FA14-4335-9177-52421289D52E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2F22CE-6A7D-4C14-9484-1895AC922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8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B8579C-424F-47FA-A328-0E4179673414}" type="datetimeFigureOut">
              <a:rPr lang="ru-RU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F64AFFA-4190-4D35-8254-CF5682E5E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53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EDF4F-2AB0-4AA6-9A2C-9CA56818B09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7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64AFFA-4190-4D35-8254-CF5682E5E8A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8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E3F1C4-F960-45B0-B877-59F92AC7A84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A30F0FF9-6174-4425-BD97-3C1EB53714AA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0734D5-4913-4AD3-8DE4-86D8CE59A1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983A8-0289-44B6-A8A9-678A5D532406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813646-30FF-426D-85F5-78D483809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F19B88-3662-41BF-828B-5E1AF3600C75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7CE5F-C33B-4E60-9C1F-F415F6D4A3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fld id="{B04A3CB8-F22F-42C6-9B2F-312A400593B0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A2F06-A25E-4087-A294-F2BA9287C4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fld id="{6E2785A5-02C7-4A3B-B455-9A4879578DC7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D355542C-7C7A-4BFF-8009-2B58142AD0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976376F4-79BB-45D3-B1E6-9DA4CE20753D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6A4039E8-53D6-40FA-A19C-87FD3361CD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fld id="{4B1F020A-5BD9-49B3-A2A3-21F546E7B9CF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3F0A688-766B-4C7E-A755-68A04CA788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B60C71-7FF7-4859-A99B-228FA8E4725A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3A24C-4B59-4DF1-8145-ECF92A96D1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CB293499-6BC9-4668-9869-12BCE28CC69D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DF7B4343-C003-4992-9C1D-186018B801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DC6F9C6-EC1B-447C-A51F-2E7813DE8188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0826BF33-272D-488C-8356-4B4E6AC379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2407660-7667-47C9-8C5A-CF40CD01034D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84919CC0-02AB-4D8F-93E8-C3C7EF1B2A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FB697B-21E1-432B-8B35-9FB7F2BE142D}" type="datetimeFigureOut">
              <a:rPr lang="ru-RU" smtClean="0"/>
              <a:pPr>
                <a:defRPr/>
              </a:pPr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9D21F4C-83AA-4A62-875B-66D6344B29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33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608" y="116632"/>
            <a:ext cx="91440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                                         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МБДОУ  детский сад </a:t>
            </a: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                                        «Родничок»  с. </a:t>
            </a:r>
            <a:r>
              <a:rPr lang="ru-RU" sz="2800" b="1" dirty="0" err="1" smtClean="0">
                <a:solidFill>
                  <a:srgbClr val="FFFFFF"/>
                </a:solidFill>
                <a:latin typeface="Constantia" pitchFamily="18" charset="0"/>
              </a:rPr>
              <a:t>В-Нойбера</a:t>
            </a:r>
            <a:endParaRPr lang="ru-RU" sz="28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endParaRPr lang="ru-RU" sz="32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Constantia" pitchFamily="18" charset="0"/>
              </a:rPr>
              <a:t>                            </a:t>
            </a:r>
          </a:p>
          <a:p>
            <a:pPr algn="ctr"/>
            <a:endParaRPr lang="ru-RU" sz="32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Constantia" pitchFamily="18" charset="0"/>
              </a:rPr>
              <a:t>          </a:t>
            </a:r>
            <a:r>
              <a:rPr lang="ru-RU" sz="5400" b="1" dirty="0" err="1" smtClean="0">
                <a:solidFill>
                  <a:srgbClr val="FFFFFF"/>
                </a:solidFill>
                <a:latin typeface="Constantia" pitchFamily="18" charset="0"/>
              </a:rPr>
              <a:t>Портфолио</a:t>
            </a:r>
            <a:endParaRPr lang="ru-RU" sz="54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	</a:t>
            </a:r>
            <a:endParaRPr lang="ru-RU" sz="2800" b="1" dirty="0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285750" y="3789363"/>
            <a:ext cx="8572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                </a:t>
            </a:r>
            <a:r>
              <a:rPr lang="ru-RU" b="1" dirty="0" smtClean="0">
                <a:solidFill>
                  <a:srgbClr val="FFFFFF"/>
                </a:solidFill>
                <a:latin typeface="Constantia" pitchFamily="18" charset="0"/>
              </a:rPr>
              <a:t>В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оспитателя </a:t>
            </a:r>
            <a:endParaRPr lang="en-US" sz="2800" b="1" dirty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   </a:t>
            </a:r>
            <a:r>
              <a:rPr lang="en-US" sz="2800" b="1" dirty="0" smtClean="0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ru-RU" sz="2800" b="1" dirty="0" err="1" smtClean="0">
                <a:solidFill>
                  <a:srgbClr val="FFFFFF"/>
                </a:solidFill>
                <a:latin typeface="Constantia" pitchFamily="18" charset="0"/>
              </a:rPr>
              <a:t>Эльдахажиевой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ru-RU" sz="2800" b="1" dirty="0" err="1" smtClean="0">
                <a:solidFill>
                  <a:srgbClr val="FFFFFF"/>
                </a:solidFill>
                <a:latin typeface="Constantia" pitchFamily="18" charset="0"/>
              </a:rPr>
              <a:t>Мадины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Constantia" pitchFamily="18" charset="0"/>
              </a:rPr>
              <a:t>Висалиевны</a:t>
            </a:r>
            <a:endParaRPr lang="ru-RU" sz="2800" b="1" dirty="0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7" name="Рисунок 6" descr="logo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95536" y="0"/>
            <a:ext cx="3131839" cy="30963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685063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11560" y="764704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Century" pitchFamily="18" charset="0"/>
              </a:rPr>
              <a:t>НАУЧНО-МЕТОДИЧЕСКАЯ РАБОТА:</a:t>
            </a:r>
            <a:endParaRPr lang="ru-RU" sz="3200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274838"/>
            <a:ext cx="68407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</a:rPr>
              <a:t>вхожу в состав Методического совета ДОУ;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</a:rPr>
              <a:t> являюсь членом  творческой группы;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</a:rPr>
              <a:t> активный участник  МО  педагогов ДОУ;   </a:t>
            </a:r>
          </a:p>
          <a:p>
            <a:pPr marL="285750" indent="-285750"/>
            <a:endParaRPr lang="ru-RU" sz="32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0"/>
            <a:ext cx="9141143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916832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 smtClean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Взаимодействие с педагогами</a:t>
            </a:r>
            <a:endParaRPr lang="ru-RU" sz="48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02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2017\фото с инст\08-09-2017_11-56-36\20170908_114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00459" cy="6525344"/>
          </a:xfrm>
          <a:prstGeom prst="rect">
            <a:avLst/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19672"/>
            <a:ext cx="9144000" cy="9477672"/>
          </a:xfrm>
          <a:prstGeom prst="rect">
            <a:avLst/>
          </a:prstGeom>
          <a:noFill/>
        </p:spPr>
      </p:pic>
      <p:pic>
        <p:nvPicPr>
          <p:cNvPr id="6" name="Picture 2" descr="D:\ФОТО 2016Г САД 2\ФОТО МАСТЕР КЛАССЫ\IMG_1670.JPG"/>
          <p:cNvPicPr>
            <a:picLocks noChangeAspect="1" noChangeArrowheads="1"/>
          </p:cNvPicPr>
          <p:nvPr/>
        </p:nvPicPr>
        <p:blipFill>
          <a:blip r:embed="rId3" cstate="print"/>
          <a:srcRect l="44199" t="35587" b="15351"/>
          <a:stretch>
            <a:fillRect/>
          </a:stretch>
        </p:blipFill>
        <p:spPr bwMode="auto">
          <a:xfrm rot="20871885">
            <a:off x="288914" y="1924"/>
            <a:ext cx="3341118" cy="3029136"/>
          </a:xfrm>
          <a:prstGeom prst="round2DiagRect">
            <a:avLst>
              <a:gd name="adj1" fmla="val 16667"/>
              <a:gd name="adj2" fmla="val 1026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D:\ФОТО 2016Г САД 2\ФОТО МАСТЕР КЛАССЫ\IMG_1680.JPG"/>
          <p:cNvPicPr>
            <a:picLocks noChangeAspect="1" noChangeArrowheads="1"/>
          </p:cNvPicPr>
          <p:nvPr/>
        </p:nvPicPr>
        <p:blipFill>
          <a:blip r:embed="rId4" cstate="print"/>
          <a:srcRect t="17450"/>
          <a:stretch>
            <a:fillRect/>
          </a:stretch>
        </p:blipFill>
        <p:spPr bwMode="auto">
          <a:xfrm>
            <a:off x="2987824" y="1988840"/>
            <a:ext cx="5688632" cy="456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7" r="4027" b="9816"/>
          <a:stretch/>
        </p:blipFill>
        <p:spPr bwMode="auto">
          <a:xfrm>
            <a:off x="323528" y="260648"/>
            <a:ext cx="4896544" cy="358497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93952"/>
            <a:ext cx="5400600" cy="367540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3971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608512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D:\фото с тел хав. 18.10.17\20171018_140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04048" y="2348880"/>
            <a:ext cx="4032448" cy="3744416"/>
          </a:xfrm>
          <a:prstGeom prst="rect">
            <a:avLst/>
          </a:prstGeom>
          <a:noFill/>
        </p:spPr>
      </p:pic>
      <p:pic>
        <p:nvPicPr>
          <p:cNvPr id="8" name="Рисунок 7" descr="20171031_122800.jpg"/>
          <p:cNvPicPr>
            <a:picLocks noChangeAspect="1"/>
          </p:cNvPicPr>
          <p:nvPr/>
        </p:nvPicPr>
        <p:blipFill>
          <a:blip r:embed="rId5" cstate="print"/>
          <a:srcRect l="3538" t="15350" r="6688" b="3801"/>
          <a:stretch>
            <a:fillRect/>
          </a:stretch>
        </p:blipFill>
        <p:spPr>
          <a:xfrm>
            <a:off x="395536" y="5085184"/>
            <a:ext cx="1920213" cy="1512168"/>
          </a:xfrm>
          <a:prstGeom prst="rect">
            <a:avLst/>
          </a:prstGeom>
        </p:spPr>
      </p:pic>
      <p:pic>
        <p:nvPicPr>
          <p:cNvPr id="9" name="Рисунок 8" descr="20171031_122649.jpg"/>
          <p:cNvPicPr>
            <a:picLocks noChangeAspect="1"/>
          </p:cNvPicPr>
          <p:nvPr/>
        </p:nvPicPr>
        <p:blipFill>
          <a:blip r:embed="rId6" cstate="print"/>
          <a:srcRect l="6688" t="22700" r="12988" b="6951"/>
          <a:stretch>
            <a:fillRect/>
          </a:stretch>
        </p:blipFill>
        <p:spPr>
          <a:xfrm rot="5400000">
            <a:off x="3120126" y="4808866"/>
            <a:ext cx="1412132" cy="21087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19672"/>
            <a:ext cx="9144000" cy="947767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52928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3608" y="404665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 С  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916832"/>
            <a:ext cx="6696744" cy="2520280"/>
          </a:xfrm>
          <a:prstGeom prst="rect">
            <a:avLst/>
          </a:prstGeom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Arial Narrow" pitchFamily="34" charset="0"/>
              </a:rPr>
              <a:t>ОРГАНИЗАЦИОННО-ОБРАЗОВАТЕЛЬНАЯ ДЕЯТЕЛЬНОСТЬ С ДЕТЬМИ</a:t>
            </a:r>
            <a:endParaRPr lang="ru-RU" sz="36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897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D:\ФОТО 2016Г САД 2\ФОТО МАСТЕР КЛАССЫ\IMG_1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5112568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2034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1030090"/>
            <a:ext cx="7632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. Общие  сведения о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воспитателе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2. Результаты педагогической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деятельности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3.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Взаимодействие с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педагогами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4. Взаимодействие с родителями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5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.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Организационно-образовательная деятельность с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детьми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6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.Подвижные  игры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7. Сохранение и укрепление здоровья детей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8. Сюжетно-ролевые игры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9. Художественно-творческое развитие детей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10. Трудовое воспитание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11. Участие в мероприятиях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12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.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Достижения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воспитанников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2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260648"/>
            <a:ext cx="3430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orgia" pitchFamily="18" charset="0"/>
              </a:rPr>
              <a:t>Содержание</a:t>
            </a:r>
            <a:r>
              <a:rPr lang="ru-RU" sz="4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17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4"/>
            <a:ext cx="9143999" cy="68601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349796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1544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1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31356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       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704856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20171031-WA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4392488" cy="42460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20171030_113031.jpg"/>
          <p:cNvPicPr/>
          <p:nvPr/>
        </p:nvPicPr>
        <p:blipFill>
          <a:blip r:embed="rId4" cstate="print"/>
          <a:srcRect t="175"/>
          <a:stretch>
            <a:fillRect/>
          </a:stretch>
        </p:blipFill>
        <p:spPr>
          <a:xfrm rot="5400000">
            <a:off x="4860032" y="2924944"/>
            <a:ext cx="324036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025"/>
            <a:ext cx="9149715" cy="7200025"/>
          </a:xfrm>
          <a:prstGeom prst="rect">
            <a:avLst/>
          </a:prstGeom>
        </p:spPr>
      </p:pic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500063" y="689917"/>
            <a:ext cx="846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483" y="443695"/>
            <a:ext cx="416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Игра «Собери фигуру»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3"/>
          <a:stretch/>
        </p:blipFill>
        <p:spPr bwMode="auto">
          <a:xfrm>
            <a:off x="600153" y="3850431"/>
            <a:ext cx="3240360" cy="2386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456384" cy="34563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96952"/>
            <a:ext cx="3322097" cy="33220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4"/>
            <a:ext cx="9143999" cy="6860144"/>
          </a:xfrm>
          <a:prstGeom prst="rect">
            <a:avLst/>
          </a:prstGeom>
        </p:spPr>
      </p:pic>
      <p:pic>
        <p:nvPicPr>
          <p:cNvPr id="3" name="Рисунок 2" descr="IMG-20140228-WA0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48680"/>
            <a:ext cx="8229600" cy="4997240"/>
          </a:xfrm>
          <a:prstGeom prst="cloud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80" y="-51688"/>
            <a:ext cx="9179957" cy="688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21" y="1268760"/>
            <a:ext cx="8208912" cy="36004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Georgia" pitchFamily="18" charset="0"/>
              </a:rPr>
              <a:t>ПОДВИЖНЫЕ</a:t>
            </a:r>
            <a:r>
              <a:rPr lang="ru-RU" sz="4800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ИГРЫ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0" b="1124"/>
          <a:stretch>
            <a:fillRect/>
          </a:stretch>
        </p:blipFill>
        <p:spPr>
          <a:xfrm>
            <a:off x="827584" y="116632"/>
            <a:ext cx="7560840" cy="6336703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r="18453" b="31034"/>
          <a:stretch>
            <a:fillRect/>
          </a:stretch>
        </p:blipFill>
        <p:spPr>
          <a:xfrm>
            <a:off x="2123728" y="548680"/>
            <a:ext cx="6336704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8421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912768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5576" y="260649"/>
            <a:ext cx="77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660066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  <a:t>     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  <a:t>Общие сведения о воспитателе: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ea typeface="Yu Gothic Light" pitchFamily="34" charset="-128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1" y="4149080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Эльдахажиева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Мадина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Висалиевна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Образование: высшее-неоконченное, специальность: «Учитель русского языка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литературы» .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3" descr="IMG_865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5256584" cy="35106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898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480369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038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9" y="1268761"/>
            <a:ext cx="68407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«Сохранение и укрепление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здоровья детей»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9394" name="Прямоугольник 2"/>
          <p:cNvSpPr>
            <a:spLocks noChangeArrowheads="1"/>
          </p:cNvSpPr>
          <p:nvPr/>
        </p:nvSpPr>
        <p:spPr bwMode="auto">
          <a:xfrm>
            <a:off x="2123728" y="476672"/>
            <a:ext cx="6192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>
                <a:gd name="adj" fmla="val 49874"/>
              </a:avLst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НЕТРАДИЦИОННЫЕ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ЗДОРОВЬЕСБЕРЕГАЮЩИЕ ТЕХНОЛОГИИ</a:t>
            </a:r>
            <a:endParaRPr lang="ru-RU" sz="20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дминистратор\Desktop\Новая папка\IMAG2440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t="30159"/>
          <a:stretch>
            <a:fillRect/>
          </a:stretch>
        </p:blipFill>
        <p:spPr bwMode="auto">
          <a:xfrm>
            <a:off x="611560" y="1196752"/>
            <a:ext cx="4392488" cy="3659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7" descr="пал3.jpg"/>
          <p:cNvPicPr>
            <a:picLocks noChangeAspect="1"/>
          </p:cNvPicPr>
          <p:nvPr/>
        </p:nvPicPr>
        <p:blipFill>
          <a:blip r:embed="rId5" cstate="print"/>
          <a:srcRect l="16925" t="13272" r="21651" b="37756"/>
          <a:stretch>
            <a:fillRect/>
          </a:stretch>
        </p:blipFill>
        <p:spPr bwMode="auto">
          <a:xfrm>
            <a:off x="5220072" y="2564904"/>
            <a:ext cx="33131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5760640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6736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4572000" y="428625"/>
            <a:ext cx="4214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гимнастика для глаз, </a:t>
            </a:r>
            <a:endParaRPr lang="ru-RU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Рисунок 5" descr="гл.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30963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6" descr="гл2.jpg"/>
          <p:cNvPicPr>
            <a:picLocks noChangeAspect="1"/>
          </p:cNvPicPr>
          <p:nvPr/>
        </p:nvPicPr>
        <p:blipFill>
          <a:blip r:embed="rId4" cstate="print"/>
          <a:srcRect l="12201" t="8002" r="13145" b="8002"/>
          <a:stretch>
            <a:fillRect/>
          </a:stretch>
        </p:blipFill>
        <p:spPr bwMode="auto">
          <a:xfrm>
            <a:off x="4572000" y="1844824"/>
            <a:ext cx="3556160" cy="257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пал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980728"/>
            <a:ext cx="3024460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70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4500563" y="188913"/>
            <a:ext cx="42148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дыхательная гимнастика;  </a:t>
            </a:r>
            <a:endParaRPr lang="ru-RU" sz="4000" b="1">
              <a:solidFill>
                <a:srgbClr val="FF0000"/>
              </a:solidFill>
            </a:endParaRPr>
          </a:p>
        </p:txBody>
      </p:sp>
      <p:pic>
        <p:nvPicPr>
          <p:cNvPr id="5" name="Picture 2" descr="C:\Users\Администратор\Desktop\Новая папка\IMAG2312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5505" r="9174"/>
          <a:stretch>
            <a:fillRect/>
          </a:stretch>
        </p:blipFill>
        <p:spPr bwMode="auto">
          <a:xfrm>
            <a:off x="395536" y="332656"/>
            <a:ext cx="3972102" cy="339996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Администратор\Desktop\Новая папка\IMAG2387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28406" t="22953" r="31234" b="8193"/>
          <a:stretch>
            <a:fillRect/>
          </a:stretch>
        </p:blipFill>
        <p:spPr bwMode="auto">
          <a:xfrm>
            <a:off x="4716016" y="2060848"/>
            <a:ext cx="3600400" cy="36004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908720"/>
            <a:ext cx="6264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ru-RU" sz="66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Сюжетно-ролевые игры</a:t>
            </a:r>
            <a:endParaRPr lang="ru-RU" sz="66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98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322" name="Рисунок 2" descr="к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3240236" cy="29700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Рисунок 4" descr="20150518_091425.jpg"/>
          <p:cNvPicPr>
            <a:picLocks noChangeAspect="1"/>
          </p:cNvPicPr>
          <p:nvPr/>
        </p:nvPicPr>
        <p:blipFill>
          <a:blip r:embed="rId4" cstate="print"/>
          <a:srcRect r="20732"/>
          <a:stretch>
            <a:fillRect/>
          </a:stretch>
        </p:blipFill>
        <p:spPr>
          <a:xfrm>
            <a:off x="611560" y="404665"/>
            <a:ext cx="3096344" cy="30333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3801" r="24801" b="54539"/>
          <a:stretch>
            <a:fillRect/>
          </a:stretch>
        </p:blipFill>
        <p:spPr>
          <a:xfrm>
            <a:off x="1691680" y="3573016"/>
            <a:ext cx="3312368" cy="27363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round-clipart-wallpaper-child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43808" y="2204864"/>
            <a:ext cx="3138751" cy="2089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7544" y="332656"/>
            <a:ext cx="6336704" cy="53285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263"/>
            <a:ext cx="9144000" cy="725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Трудовое воспитание в ДОУ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7" b="7691"/>
          <a:stretch/>
        </p:blipFill>
        <p:spPr>
          <a:xfrm>
            <a:off x="677984" y="1582941"/>
            <a:ext cx="3855697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82941"/>
            <a:ext cx="3700463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30490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http://dumaj.cv.ua/wp-content/uploads/2016/08/95029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47664" y="1052736"/>
            <a:ext cx="5616624" cy="35283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Wave1">
              <a:avLst>
                <a:gd name="adj1" fmla="val 12500"/>
                <a:gd name="adj2" fmla="val 3973"/>
              </a:avLst>
            </a:prstTxWarp>
            <a:spAutoFit/>
          </a:bodyPr>
          <a:lstStyle/>
          <a:p>
            <a:pPr algn="ctr"/>
            <a:endParaRPr lang="ru-RU" sz="4800" dirty="0" smtClean="0">
              <a:solidFill>
                <a:sysClr val="windowText" lastClr="000000"/>
              </a:solidFill>
              <a:latin typeface="Georgi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Georgia" pitchFamily="18" charset="0"/>
              </a:rPr>
              <a:t>РЕЗУЛЬТАТЫ ПЕДАГОГИЧЕСКОЙ ДЕЯТЕЛЬНОСТИ</a:t>
            </a:r>
            <a:endParaRPr lang="ru-RU" sz="48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144000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1" b="50000"/>
          <a:stretch/>
        </p:blipFill>
        <p:spPr>
          <a:xfrm>
            <a:off x="2411760" y="3068960"/>
            <a:ext cx="5472608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 r="2707" b="59900"/>
          <a:stretch/>
        </p:blipFill>
        <p:spPr>
          <a:xfrm>
            <a:off x="1259632" y="-4940"/>
            <a:ext cx="4752528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1475135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144000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636"/>
            <a:ext cx="4032448" cy="4632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42" y="911895"/>
            <a:ext cx="3975100" cy="504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03312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10758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4104456" cy="3189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4633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496944" cy="3600400"/>
          </a:xfrm>
          <a:prstGeom prst="rect">
            <a:avLst/>
          </a:prstGeom>
          <a:noFill/>
        </p:spPr>
        <p:txBody>
          <a:bodyPr wrap="square" rtlCol="0">
            <a:prstTxWarp prst="textButtonPour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Художественно-творческое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развитие детей</a:t>
            </a:r>
            <a:endParaRPr lang="ru-RU" sz="2800" b="1" dirty="0">
              <a:solidFill>
                <a:srgbClr val="FF0000"/>
              </a:solidFill>
              <a:latin typeface="Georgia" pitchFamily="18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5" name="Рисунок 25" descr="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420888"/>
            <a:ext cx="2533650" cy="223361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6" name="Рисунок 27" descr="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3385">
            <a:off x="5920800" y="3874215"/>
            <a:ext cx="2590800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046">
            <a:off x="428801" y="480025"/>
            <a:ext cx="3336327" cy="2513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435">
            <a:off x="5264738" y="436201"/>
            <a:ext cx="3609546" cy="229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/>
          <a:stretch/>
        </p:blipFill>
        <p:spPr>
          <a:xfrm rot="19801932">
            <a:off x="1081409" y="3860038"/>
            <a:ext cx="2724485" cy="2336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207486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1188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 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548680"/>
            <a:ext cx="8064896" cy="43204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prstTxWarp prst="textDeflate">
              <a:avLst>
                <a:gd name="adj" fmla="val 17876"/>
              </a:avLst>
            </a:prstTxWarp>
            <a:spAutoFit/>
            <a:scene3d>
              <a:camera prst="isometricOffAxis2Right"/>
              <a:lightRig rig="threePt" dir="t"/>
            </a:scene3d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УЧАСТИЕ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В МЕРОПРИЯТИЯХ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87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oboi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380312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75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tskiy-fon-dlya-prezentacii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248472" cy="42210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74441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0697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6840760" cy="48934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9590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Рисунок 7" descr="IMG_9993.JPG"/>
          <p:cNvPicPr>
            <a:picLocks noChangeAspect="1"/>
          </p:cNvPicPr>
          <p:nvPr/>
        </p:nvPicPr>
        <p:blipFill rotWithShape="1">
          <a:blip r:embed="rId3" cstate="print"/>
          <a:srcRect l="7548" r="6910"/>
          <a:stretch/>
        </p:blipFill>
        <p:spPr>
          <a:xfrm>
            <a:off x="683568" y="404664"/>
            <a:ext cx="8208912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6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20893192">
            <a:off x="976624" y="1020710"/>
            <a:ext cx="5833436" cy="4883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900igr.net/up/datai/100112/0008-007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704856" cy="5373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9979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70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692697"/>
            <a:ext cx="7416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93186" name="Picture 2" descr="C:\Users\1\Desktop\ДЕЛОПРОИЗВОДСТВО 2016\ФОТО 2016Г САД 2\ФОТО НОВЙ ГОД 2016\IMG-20161230-WA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0648"/>
            <a:ext cx="352839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01008"/>
            <a:ext cx="35283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664.JPG"/>
          <p:cNvPicPr>
            <a:picLocks noChangeAspect="1"/>
          </p:cNvPicPr>
          <p:nvPr/>
        </p:nvPicPr>
        <p:blipFill>
          <a:blip r:embed="rId5" cstate="print"/>
          <a:srcRect l="5901" b="9838"/>
          <a:stretch>
            <a:fillRect/>
          </a:stretch>
        </p:blipFill>
        <p:spPr>
          <a:xfrm>
            <a:off x="323528" y="3356992"/>
            <a:ext cx="3816424" cy="2903984"/>
          </a:xfrm>
          <a:prstGeom prst="rect">
            <a:avLst/>
          </a:prstGeom>
        </p:spPr>
      </p:pic>
      <p:pic>
        <p:nvPicPr>
          <p:cNvPr id="14" name="Рисунок 13" descr="IMG_26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32656"/>
            <a:ext cx="3816424" cy="26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3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0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31940" y="1376772"/>
            <a:ext cx="5472608" cy="3960440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9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4900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6790c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26064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Достижения воспитанников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295232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9993.JPG"/>
          <p:cNvPicPr>
            <a:picLocks noChangeAspect="1"/>
          </p:cNvPicPr>
          <p:nvPr/>
        </p:nvPicPr>
        <p:blipFill rotWithShape="1">
          <a:blip r:embed="rId4" cstate="print"/>
          <a:srcRect l="7548" r="6910"/>
          <a:stretch/>
        </p:blipFill>
        <p:spPr>
          <a:xfrm rot="811957">
            <a:off x="3788431" y="1661978"/>
            <a:ext cx="5011358" cy="35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776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7143" r="3077" b="4762"/>
          <a:stretch/>
        </p:blipFill>
        <p:spPr>
          <a:xfrm rot="5400000">
            <a:off x="-360549" y="1088742"/>
            <a:ext cx="5328593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201" r="3800" b="6601"/>
          <a:stretch/>
        </p:blipFill>
        <p:spPr>
          <a:xfrm rot="5400000">
            <a:off x="4031941" y="1592797"/>
            <a:ext cx="5472606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656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6602" b="3801"/>
          <a:stretch/>
        </p:blipFill>
        <p:spPr>
          <a:xfrm>
            <a:off x="827584" y="404664"/>
            <a:ext cx="7776864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162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045">
            <a:off x="603148" y="1381232"/>
            <a:ext cx="2945597" cy="45944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5901"/>
          <a:stretch/>
        </p:blipFill>
        <p:spPr>
          <a:xfrm rot="1124312">
            <a:off x="3564295" y="513503"/>
            <a:ext cx="2687840" cy="40324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5901"/>
          <a:stretch/>
        </p:blipFill>
        <p:spPr>
          <a:xfrm rot="2297924">
            <a:off x="5696955" y="2322399"/>
            <a:ext cx="2585735" cy="367737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4912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99392"/>
            <a:ext cx="9324528" cy="6982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1052736"/>
            <a:ext cx="53285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Мое педагогическое кредо: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«Подарить сердце детям, стать настоящим мастером своего дела!»</a:t>
            </a:r>
            <a:endParaRPr lang="ru-RU" sz="40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15546</TotalTime>
  <Words>203</Words>
  <Application>Microsoft Office PowerPoint</Application>
  <PresentationFormat>Экран (4:3)</PresentationFormat>
  <Paragraphs>71</Paragraphs>
  <Slides>55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Трудовое воспитание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«РОДНИЧОК»</dc:title>
  <dc:creator>ashab</dc:creator>
  <cp:lastModifiedBy>некто</cp:lastModifiedBy>
  <cp:revision>1044</cp:revision>
  <dcterms:modified xsi:type="dcterms:W3CDTF">2018-02-14T21:37:37Z</dcterms:modified>
</cp:coreProperties>
</file>